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65" autoAdjust="0"/>
  </p:normalViewPr>
  <p:slideViewPr>
    <p:cSldViewPr snapToGrid="0" showGuides="1">
      <p:cViewPr varScale="1">
        <p:scale>
          <a:sx n="85" d="100"/>
          <a:sy n="85" d="100"/>
        </p:scale>
        <p:origin x="5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1/9/2024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12.png"/><Relationship Id="rId4" Type="http://schemas.microsoft.com/office/2017/06/relationships/model3d" Target="../media/model3d1.glb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Favourite</a:t>
            </a:r>
            <a:r>
              <a:rPr lang="en-US" dirty="0"/>
              <a:t> movie and Star</a:t>
            </a:r>
          </a:p>
        </p:txBody>
      </p:sp>
      <p:pic>
        <p:nvPicPr>
          <p:cNvPr id="7" name="Picture Placeholder 6" descr="A cartoon of a child with her arms crossed&#10;&#10;Description automatically generated">
            <a:extLst>
              <a:ext uri="{FF2B5EF4-FFF2-40B4-BE49-F238E27FC236}">
                <a16:creationId xmlns:a16="http://schemas.microsoft.com/office/drawing/2014/main" id="{A5BB3C53-D30A-7E5A-097D-A821FDD63C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6727" b="16727"/>
          <a:stretch>
            <a:fillRect/>
          </a:stretch>
        </p:blipFill>
        <p:spPr/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Clapperboard">
                <a:extLst>
                  <a:ext uri="{FF2B5EF4-FFF2-40B4-BE49-F238E27FC236}">
                    <a16:creationId xmlns:a16="http://schemas.microsoft.com/office/drawing/2014/main" id="{D7DDECCF-D8DD-662E-017E-8BEC35D951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0304147"/>
                  </p:ext>
                </p:extLst>
              </p:nvPr>
            </p:nvGraphicFramePr>
            <p:xfrm>
              <a:off x="-95697" y="-21034"/>
              <a:ext cx="1613018" cy="149915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13018" cy="1499158"/>
                    </a:xfrm>
                    <a:prstGeom prst="rect">
                      <a:avLst/>
                    </a:prstGeom>
                  </am3d:spPr>
                  <am3d:camera>
                    <am3d:pos x="0" y="0" z="66239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8369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13087" ay="-1293171" az="-82151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44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Clapperboard">
                <a:extLst>
                  <a:ext uri="{FF2B5EF4-FFF2-40B4-BE49-F238E27FC236}">
                    <a16:creationId xmlns:a16="http://schemas.microsoft.com/office/drawing/2014/main" id="{D7DDECCF-D8DD-662E-017E-8BEC35D95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697" y="-21034"/>
                <a:ext cx="1613018" cy="1499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074B7732-143A-FE6E-941B-80A4A9B72F68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2460311"/>
                  </p:ext>
                </p:extLst>
              </p:nvPr>
            </p:nvGraphicFramePr>
            <p:xfrm>
              <a:off x="8763000" y="3897976"/>
              <a:ext cx="3429000" cy="294909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29000" cy="2949096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3709" ay="2948993" az="8602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97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074B7732-143A-FE6E-941B-80A4A9B72F68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3000" y="3897976"/>
                <a:ext cx="3429000" cy="294909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A4A4AA4B-61E9-EAC3-7AF0-B237B958B743}"/>
              </a:ext>
            </a:extLst>
          </p:cNvPr>
          <p:cNvSpPr/>
          <p:nvPr/>
        </p:nvSpPr>
        <p:spPr>
          <a:xfrm>
            <a:off x="5147733" y="316089"/>
            <a:ext cx="1195917" cy="936978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E9B59A80-A4CB-F098-825D-D830EBBE7E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7196785"/>
                  </p:ext>
                </p:extLst>
              </p:nvPr>
            </p:nvGraphicFramePr>
            <p:xfrm>
              <a:off x="5493844" y="615221"/>
              <a:ext cx="602156" cy="338713"/>
            </p:xfrm>
            <a:graphic>
              <a:graphicData uri="http://schemas.microsoft.com/office/powerpoint/2016/slidezoom">
                <pslz:sldZm>
                  <pslz:sldZmObj sldId="258" cId="3558203116">
                    <pslz:zmPr id="{C43D9B61-773B-4792-80C0-B17D65BE34F1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2156" cy="3387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9B59A80-A4CB-F098-825D-D830EBBE7E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3844" y="615221"/>
                <a:ext cx="602156" cy="3387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ovie production process&#10;&#10;Description automatically generated">
            <a:extLst>
              <a:ext uri="{FF2B5EF4-FFF2-40B4-BE49-F238E27FC236}">
                <a16:creationId xmlns:a16="http://schemas.microsoft.com/office/drawing/2014/main" id="{DFF6D71B-1399-B5B9-1ED0-7F716D40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44" y="880533"/>
            <a:ext cx="8816623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40</TotalTime>
  <Words>5</Words>
  <Application>Microsoft Office PowerPoint</Application>
  <PresentationFormat>Widescreen</PresentationFormat>
  <Paragraphs>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Corbel</vt:lpstr>
      <vt:lpstr>Office Theme</vt:lpstr>
      <vt:lpstr>Favourite movie and Star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Favourite movie and Star</dc:title>
  <dc:creator>Priyatharsini Muthammal Lekshmanan</dc:creator>
  <cp:lastModifiedBy>Priyatharsini Muthammal Lekshmanan</cp:lastModifiedBy>
  <cp:revision>2</cp:revision>
  <dcterms:created xsi:type="dcterms:W3CDTF">2024-01-09T11:26:18Z</dcterms:created>
  <dcterms:modified xsi:type="dcterms:W3CDTF">2024-01-09T12:06:20Z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